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1" r:id="rId2"/>
  </p:sldMasterIdLst>
  <p:notesMasterIdLst>
    <p:notesMasterId r:id="rId4"/>
  </p:notesMasterIdLst>
  <p:handoutMasterIdLst>
    <p:handoutMasterId r:id="rId5"/>
  </p:handoutMasterIdLst>
  <p:sldIdLst>
    <p:sldId id="4353" r:id="rId3"/>
  </p:sldIdLst>
  <p:sldSz cx="12192000" cy="6858000"/>
  <p:notesSz cx="7010400" cy="92964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6E152E"/>
    <a:srgbClr val="DEC9A2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3683" autoAdjust="0"/>
  </p:normalViewPr>
  <p:slideViewPr>
    <p:cSldViewPr snapToGrid="0" snapToObjects="1">
      <p:cViewPr varScale="1">
        <p:scale>
          <a:sx n="67" d="100"/>
          <a:sy n="67" d="100"/>
        </p:scale>
        <p:origin x="76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Interfaz de usuario gráfica&#10;&#10;Descripción generada automáticament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2" t="4975" r="7917" b="86479"/>
          <a:stretch/>
        </p:blipFill>
        <p:spPr bwMode="auto">
          <a:xfrm>
            <a:off x="6746327" y="364253"/>
            <a:ext cx="4656000" cy="1611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4CD1B06-9E46-4970-9C3E-7F36715EE690}"/>
              </a:ext>
            </a:extLst>
          </p:cNvPr>
          <p:cNvCxnSpPr>
            <a:cxnSpLocks/>
          </p:cNvCxnSpPr>
          <p:nvPr/>
        </p:nvCxnSpPr>
        <p:spPr>
          <a:xfrm flipH="1">
            <a:off x="3088640" y="5745480"/>
            <a:ext cx="9120000" cy="0"/>
          </a:xfrm>
          <a:prstGeom prst="line">
            <a:avLst/>
          </a:prstGeom>
          <a:ln w="76200">
            <a:solidFill>
              <a:srgbClr val="6E15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CD3BA88-C64C-4AF4-B7DF-DC48CFC801A1}"/>
              </a:ext>
            </a:extLst>
          </p:cNvPr>
          <p:cNvCxnSpPr>
            <a:cxnSpLocks/>
          </p:cNvCxnSpPr>
          <p:nvPr/>
        </p:nvCxnSpPr>
        <p:spPr>
          <a:xfrm flipH="1">
            <a:off x="1731264" y="5934456"/>
            <a:ext cx="10477376" cy="0"/>
          </a:xfrm>
          <a:prstGeom prst="line">
            <a:avLst/>
          </a:prstGeom>
          <a:ln w="76200">
            <a:solidFill>
              <a:srgbClr val="C398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127" y="633239"/>
            <a:ext cx="56832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0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78640C5-4EC8-4B84-8475-260806347524}"/>
              </a:ext>
            </a:extLst>
          </p:cNvPr>
          <p:cNvSpPr txBox="1"/>
          <p:nvPr/>
        </p:nvSpPr>
        <p:spPr>
          <a:xfrm>
            <a:off x="1" y="-39194"/>
            <a:ext cx="9272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sz="1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333B6B-F580-482D-82C9-FDA577A1A0AD}"/>
              </a:ext>
            </a:extLst>
          </p:cNvPr>
          <p:cNvSpPr/>
          <p:nvPr userDrawn="1"/>
        </p:nvSpPr>
        <p:spPr>
          <a:xfrm>
            <a:off x="9272338" y="-24384"/>
            <a:ext cx="29196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537" y="412364"/>
            <a:ext cx="5683200" cy="10656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3472069" y="4910094"/>
            <a:ext cx="8721600" cy="6876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3144594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45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635"/>
            <a:ext cx="7920000" cy="4968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66" b="17215"/>
          <a:stretch/>
        </p:blipFill>
        <p:spPr>
          <a:xfrm>
            <a:off x="7928800" y="0"/>
            <a:ext cx="4272000" cy="5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4 Rectángulo">
            <a:extLst>
              <a:ext uri="{FF2B5EF4-FFF2-40B4-BE49-F238E27FC236}">
                <a16:creationId xmlns:a16="http://schemas.microsoft.com/office/drawing/2014/main" id="{ADF474B6-6FB2-6E82-06BD-CDEADB55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95" y="413049"/>
            <a:ext cx="5780116" cy="115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0" marR="0" lvl="1" indent="0" algn="just" defTabSz="21806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Arial" pitchFamily="34"/>
              </a:rPr>
              <a:t>Ampliación y modernización de 7 a 12 m. de ancho, para alojar 2 carriles de circulación en 30.8 km, incluye la construcción de 3 puentes, 2 viaductos y 2 entronques a desnivel.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846033E8-483C-EE32-6918-86A7BC4CB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429" y="4459707"/>
            <a:ext cx="5381990" cy="169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Beneficios:</a:t>
            </a:r>
          </a:p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0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Ahorro en tiempo: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15 minutos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170,000 habitantes de Ezequiel Montes, Cadereyta de Montes, Tolimán, Peñamiller y Pinal de Amoles.</a:t>
            </a:r>
          </a:p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1,469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indirectos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5,876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338622" y="1505522"/>
          <a:ext cx="5833128" cy="2339924"/>
        </p:xfrm>
        <a:graphic>
          <a:graphicData uri="http://schemas.openxmlformats.org/drawingml/2006/table">
            <a:tbl>
              <a:tblPr/>
              <a:tblGrid>
                <a:gridCol w="1918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Jun-2013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Dic-2020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1,185.4 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30.8 km, 2 Entronques a Desnivel, 2 Viaductos y 3 Puentes.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1,185.4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30.8 km, 2 Entronques a Desnivel, 2 Viaductos y 3 Puentes.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574083B-80D9-5307-89BD-20AD487D79C3}"/>
              </a:ext>
            </a:extLst>
          </p:cNvPr>
          <p:cNvGraphicFramePr>
            <a:graphicFrameLocks noGrp="1"/>
          </p:cNvGraphicFramePr>
          <p:nvPr/>
        </p:nvGraphicFramePr>
        <p:xfrm>
          <a:off x="2209871" y="3921856"/>
          <a:ext cx="2298518" cy="827508"/>
        </p:xfrm>
        <a:graphic>
          <a:graphicData uri="http://schemas.openxmlformats.org/drawingml/2006/table">
            <a:tbl>
              <a:tblPr/>
              <a:tblGrid>
                <a:gridCol w="13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36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s-MX" sz="1200" kern="0" dirty="0">
                        <a:solidFill>
                          <a:schemeClr val="tx1"/>
                        </a:solidFill>
                        <a:latin typeface="Montserrat" panose="0000050000000000000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57882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físico: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100.0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financiero: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 charset="0"/>
                          <a:cs typeface="Times New Roman" pitchFamily="18" charset="0"/>
                        </a:rPr>
                        <a:t>100.0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B6549A4C-6DB5-23BE-105D-C0E240F5608F}"/>
              </a:ext>
            </a:extLst>
          </p:cNvPr>
          <p:cNvGraphicFramePr>
            <a:graphicFrameLocks noGrp="1"/>
          </p:cNvGraphicFramePr>
          <p:nvPr/>
        </p:nvGraphicFramePr>
        <p:xfrm>
          <a:off x="1129830" y="4806735"/>
          <a:ext cx="4324900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2948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195420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Registro No. </a:t>
                      </a: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11096420007 </a:t>
                      </a: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Depurado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Sin problemática 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83F08ADC-756D-4EC5-45F3-3E6314960388}"/>
              </a:ext>
            </a:extLst>
          </p:cNvPr>
          <p:cNvSpPr txBox="1">
            <a:spLocks/>
          </p:cNvSpPr>
          <p:nvPr/>
        </p:nvSpPr>
        <p:spPr>
          <a:xfrm>
            <a:off x="319295" y="205411"/>
            <a:ext cx="9174496" cy="376130"/>
          </a:xfrm>
          <a:prstGeom prst="rect">
            <a:avLst/>
          </a:prstGeom>
          <a:noFill/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  <a:t>El Colorado – Higuerillas, Tramo Bernal – Higuerillas (Obra concluida) </a:t>
            </a:r>
            <a:b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 panose="00000700000000000000" pitchFamily="2" charset="0"/>
                <a:ea typeface="+mj-ea"/>
                <a:cs typeface="+mj-cs"/>
              </a:rPr>
            </a:b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srgbClr val="6E152E"/>
              </a:solidFill>
              <a:effectLst/>
              <a:uLnTx/>
              <a:uFillTx/>
              <a:latin typeface="Montserrat SemiBold" panose="00000700000000000000" pitchFamily="2" charset="0"/>
              <a:ea typeface="+mj-ea"/>
              <a:cs typeface="+mj-cs"/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74BA07D-1DBA-C906-BD12-80A7277674F5}"/>
              </a:ext>
            </a:extLst>
          </p:cNvPr>
          <p:cNvGrpSpPr/>
          <p:nvPr/>
        </p:nvGrpSpPr>
        <p:grpSpPr>
          <a:xfrm>
            <a:off x="6585977" y="827501"/>
            <a:ext cx="5267401" cy="3596952"/>
            <a:chOff x="12004073" y="818305"/>
            <a:chExt cx="5267401" cy="3596952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AF11A4A-678F-88F0-4084-1D2BCC58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4073" y="818305"/>
              <a:ext cx="5267401" cy="3596952"/>
            </a:xfrm>
            <a:prstGeom prst="rect">
              <a:avLst/>
            </a:prstGeom>
          </p:spPr>
        </p:pic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92F3C4F2-1BCA-80D9-645B-4EC068A65B22}"/>
                </a:ext>
              </a:extLst>
            </p:cNvPr>
            <p:cNvSpPr/>
            <p:nvPr/>
          </p:nvSpPr>
          <p:spPr>
            <a:xfrm>
              <a:off x="13859846" y="3429000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82334ED-6C3E-84DD-EBA6-377D2FFB0B39}"/>
                </a:ext>
              </a:extLst>
            </p:cNvPr>
            <p:cNvSpPr txBox="1"/>
            <p:nvPr/>
          </p:nvSpPr>
          <p:spPr>
            <a:xfrm>
              <a:off x="14023317" y="3563620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Bernal</a:t>
              </a: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4AA35ADF-75D6-4451-1F8D-2A92B65B954D}"/>
                </a:ext>
              </a:extLst>
            </p:cNvPr>
            <p:cNvSpPr/>
            <p:nvPr/>
          </p:nvSpPr>
          <p:spPr>
            <a:xfrm>
              <a:off x="16336346" y="1584951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9A8E3EE-6AC6-0D31-7DE8-B71049E213AE}"/>
                </a:ext>
              </a:extLst>
            </p:cNvPr>
            <p:cNvSpPr txBox="1"/>
            <p:nvPr/>
          </p:nvSpPr>
          <p:spPr>
            <a:xfrm>
              <a:off x="16499817" y="1719571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Higuerillas</a:t>
              </a:r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737C7421-EC95-9AFF-1E5B-3FEBD807C47F}"/>
                </a:ext>
              </a:extLst>
            </p:cNvPr>
            <p:cNvSpPr/>
            <p:nvPr/>
          </p:nvSpPr>
          <p:spPr>
            <a:xfrm>
              <a:off x="13811250" y="1431425"/>
              <a:ext cx="2490788" cy="1911850"/>
            </a:xfrm>
            <a:custGeom>
              <a:avLst/>
              <a:gdLst>
                <a:gd name="connsiteX0" fmla="*/ 0 w 2490788"/>
                <a:gd name="connsiteY0" fmla="*/ 1911850 h 1911850"/>
                <a:gd name="connsiteX1" fmla="*/ 109538 w 2490788"/>
                <a:gd name="connsiteY1" fmla="*/ 1873750 h 1911850"/>
                <a:gd name="connsiteX2" fmla="*/ 123825 w 2490788"/>
                <a:gd name="connsiteY2" fmla="*/ 1835650 h 1911850"/>
                <a:gd name="connsiteX3" fmla="*/ 109538 w 2490788"/>
                <a:gd name="connsiteY3" fmla="*/ 1783263 h 1911850"/>
                <a:gd name="connsiteX4" fmla="*/ 128588 w 2490788"/>
                <a:gd name="connsiteY4" fmla="*/ 1668963 h 1911850"/>
                <a:gd name="connsiteX5" fmla="*/ 204788 w 2490788"/>
                <a:gd name="connsiteY5" fmla="*/ 1659438 h 1911850"/>
                <a:gd name="connsiteX6" fmla="*/ 323850 w 2490788"/>
                <a:gd name="connsiteY6" fmla="*/ 1602288 h 1911850"/>
                <a:gd name="connsiteX7" fmla="*/ 314325 w 2490788"/>
                <a:gd name="connsiteY7" fmla="*/ 1535613 h 1911850"/>
                <a:gd name="connsiteX8" fmla="*/ 295275 w 2490788"/>
                <a:gd name="connsiteY8" fmla="*/ 1497513 h 1911850"/>
                <a:gd name="connsiteX9" fmla="*/ 338138 w 2490788"/>
                <a:gd name="connsiteY9" fmla="*/ 1416550 h 1911850"/>
                <a:gd name="connsiteX10" fmla="*/ 385763 w 2490788"/>
                <a:gd name="connsiteY10" fmla="*/ 1292725 h 1911850"/>
                <a:gd name="connsiteX11" fmla="*/ 409575 w 2490788"/>
                <a:gd name="connsiteY11" fmla="*/ 1254625 h 1911850"/>
                <a:gd name="connsiteX12" fmla="*/ 528638 w 2490788"/>
                <a:gd name="connsiteY12" fmla="*/ 1178425 h 1911850"/>
                <a:gd name="connsiteX13" fmla="*/ 738188 w 2490788"/>
                <a:gd name="connsiteY13" fmla="*/ 783138 h 1911850"/>
                <a:gd name="connsiteX14" fmla="*/ 809625 w 2490788"/>
                <a:gd name="connsiteY14" fmla="*/ 649788 h 1911850"/>
                <a:gd name="connsiteX15" fmla="*/ 857250 w 2490788"/>
                <a:gd name="connsiteY15" fmla="*/ 597400 h 1911850"/>
                <a:gd name="connsiteX16" fmla="*/ 885825 w 2490788"/>
                <a:gd name="connsiteY16" fmla="*/ 559300 h 1911850"/>
                <a:gd name="connsiteX17" fmla="*/ 938213 w 2490788"/>
                <a:gd name="connsiteY17" fmla="*/ 568825 h 1911850"/>
                <a:gd name="connsiteX18" fmla="*/ 1000125 w 2490788"/>
                <a:gd name="connsiteY18" fmla="*/ 564063 h 1911850"/>
                <a:gd name="connsiteX19" fmla="*/ 1052513 w 2490788"/>
                <a:gd name="connsiteY19" fmla="*/ 549775 h 1911850"/>
                <a:gd name="connsiteX20" fmla="*/ 1257300 w 2490788"/>
                <a:gd name="connsiteY20" fmla="*/ 583113 h 1911850"/>
                <a:gd name="connsiteX21" fmla="*/ 1300163 w 2490788"/>
                <a:gd name="connsiteY21" fmla="*/ 578350 h 1911850"/>
                <a:gd name="connsiteX22" fmla="*/ 1357313 w 2490788"/>
                <a:gd name="connsiteY22" fmla="*/ 416425 h 1911850"/>
                <a:gd name="connsiteX23" fmla="*/ 1400175 w 2490788"/>
                <a:gd name="connsiteY23" fmla="*/ 302125 h 1911850"/>
                <a:gd name="connsiteX24" fmla="*/ 1419225 w 2490788"/>
                <a:gd name="connsiteY24" fmla="*/ 244975 h 1911850"/>
                <a:gd name="connsiteX25" fmla="*/ 1447800 w 2490788"/>
                <a:gd name="connsiteY25" fmla="*/ 154488 h 1911850"/>
                <a:gd name="connsiteX26" fmla="*/ 1524000 w 2490788"/>
                <a:gd name="connsiteY26" fmla="*/ 144963 h 1911850"/>
                <a:gd name="connsiteX27" fmla="*/ 1566863 w 2490788"/>
                <a:gd name="connsiteY27" fmla="*/ 116388 h 1911850"/>
                <a:gd name="connsiteX28" fmla="*/ 1581150 w 2490788"/>
                <a:gd name="connsiteY28" fmla="*/ 78288 h 1911850"/>
                <a:gd name="connsiteX29" fmla="*/ 1728788 w 2490788"/>
                <a:gd name="connsiteY29" fmla="*/ 35425 h 1911850"/>
                <a:gd name="connsiteX30" fmla="*/ 1781175 w 2490788"/>
                <a:gd name="connsiteY30" fmla="*/ 44950 h 1911850"/>
                <a:gd name="connsiteX31" fmla="*/ 1824038 w 2490788"/>
                <a:gd name="connsiteY31" fmla="*/ 11613 h 1911850"/>
                <a:gd name="connsiteX32" fmla="*/ 1871663 w 2490788"/>
                <a:gd name="connsiteY32" fmla="*/ 11613 h 1911850"/>
                <a:gd name="connsiteX33" fmla="*/ 1943100 w 2490788"/>
                <a:gd name="connsiteY33" fmla="*/ 2088 h 1911850"/>
                <a:gd name="connsiteX34" fmla="*/ 1990725 w 2490788"/>
                <a:gd name="connsiteY34" fmla="*/ 6850 h 1911850"/>
                <a:gd name="connsiteX35" fmla="*/ 2143125 w 2490788"/>
                <a:gd name="connsiteY35" fmla="*/ 68763 h 1911850"/>
                <a:gd name="connsiteX36" fmla="*/ 2347913 w 2490788"/>
                <a:gd name="connsiteY36" fmla="*/ 187825 h 1911850"/>
                <a:gd name="connsiteX37" fmla="*/ 2400300 w 2490788"/>
                <a:gd name="connsiteY37" fmla="*/ 192588 h 1911850"/>
                <a:gd name="connsiteX38" fmla="*/ 2447925 w 2490788"/>
                <a:gd name="connsiteY38" fmla="*/ 202113 h 1911850"/>
                <a:gd name="connsiteX39" fmla="*/ 2471738 w 2490788"/>
                <a:gd name="connsiteY39" fmla="*/ 178300 h 1911850"/>
                <a:gd name="connsiteX40" fmla="*/ 2490788 w 2490788"/>
                <a:gd name="connsiteY40" fmla="*/ 168775 h 19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490788" h="1911850">
                  <a:moveTo>
                    <a:pt x="0" y="1911850"/>
                  </a:moveTo>
                  <a:cubicBezTo>
                    <a:pt x="44450" y="1899150"/>
                    <a:pt x="88901" y="1886450"/>
                    <a:pt x="109538" y="1873750"/>
                  </a:cubicBezTo>
                  <a:cubicBezTo>
                    <a:pt x="130175" y="1861050"/>
                    <a:pt x="123825" y="1850731"/>
                    <a:pt x="123825" y="1835650"/>
                  </a:cubicBezTo>
                  <a:cubicBezTo>
                    <a:pt x="123825" y="1820569"/>
                    <a:pt x="108744" y="1811044"/>
                    <a:pt x="109538" y="1783263"/>
                  </a:cubicBezTo>
                  <a:cubicBezTo>
                    <a:pt x="110332" y="1755482"/>
                    <a:pt x="112713" y="1689600"/>
                    <a:pt x="128588" y="1668963"/>
                  </a:cubicBezTo>
                  <a:cubicBezTo>
                    <a:pt x="144463" y="1648325"/>
                    <a:pt x="172244" y="1670550"/>
                    <a:pt x="204788" y="1659438"/>
                  </a:cubicBezTo>
                  <a:cubicBezTo>
                    <a:pt x="237332" y="1648326"/>
                    <a:pt x="305594" y="1622925"/>
                    <a:pt x="323850" y="1602288"/>
                  </a:cubicBezTo>
                  <a:cubicBezTo>
                    <a:pt x="342106" y="1581651"/>
                    <a:pt x="319088" y="1553076"/>
                    <a:pt x="314325" y="1535613"/>
                  </a:cubicBezTo>
                  <a:cubicBezTo>
                    <a:pt x="309562" y="1518150"/>
                    <a:pt x="291306" y="1517357"/>
                    <a:pt x="295275" y="1497513"/>
                  </a:cubicBezTo>
                  <a:cubicBezTo>
                    <a:pt x="299244" y="1477669"/>
                    <a:pt x="323057" y="1450681"/>
                    <a:pt x="338138" y="1416550"/>
                  </a:cubicBezTo>
                  <a:cubicBezTo>
                    <a:pt x="353219" y="1382419"/>
                    <a:pt x="373857" y="1319712"/>
                    <a:pt x="385763" y="1292725"/>
                  </a:cubicBezTo>
                  <a:cubicBezTo>
                    <a:pt x="397669" y="1265738"/>
                    <a:pt x="385763" y="1273675"/>
                    <a:pt x="409575" y="1254625"/>
                  </a:cubicBezTo>
                  <a:cubicBezTo>
                    <a:pt x="433387" y="1235575"/>
                    <a:pt x="473869" y="1257006"/>
                    <a:pt x="528638" y="1178425"/>
                  </a:cubicBezTo>
                  <a:cubicBezTo>
                    <a:pt x="583407" y="1099844"/>
                    <a:pt x="691357" y="871244"/>
                    <a:pt x="738188" y="783138"/>
                  </a:cubicBezTo>
                  <a:cubicBezTo>
                    <a:pt x="785019" y="695032"/>
                    <a:pt x="789781" y="680744"/>
                    <a:pt x="809625" y="649788"/>
                  </a:cubicBezTo>
                  <a:cubicBezTo>
                    <a:pt x="829469" y="618832"/>
                    <a:pt x="844550" y="612481"/>
                    <a:pt x="857250" y="597400"/>
                  </a:cubicBezTo>
                  <a:cubicBezTo>
                    <a:pt x="869950" y="582319"/>
                    <a:pt x="872331" y="564062"/>
                    <a:pt x="885825" y="559300"/>
                  </a:cubicBezTo>
                  <a:cubicBezTo>
                    <a:pt x="899319" y="554538"/>
                    <a:pt x="919163" y="568031"/>
                    <a:pt x="938213" y="568825"/>
                  </a:cubicBezTo>
                  <a:cubicBezTo>
                    <a:pt x="957263" y="569619"/>
                    <a:pt x="981075" y="567238"/>
                    <a:pt x="1000125" y="564063"/>
                  </a:cubicBezTo>
                  <a:cubicBezTo>
                    <a:pt x="1019175" y="560888"/>
                    <a:pt x="1009651" y="546600"/>
                    <a:pt x="1052513" y="549775"/>
                  </a:cubicBezTo>
                  <a:cubicBezTo>
                    <a:pt x="1095375" y="552950"/>
                    <a:pt x="1216025" y="578351"/>
                    <a:pt x="1257300" y="583113"/>
                  </a:cubicBezTo>
                  <a:cubicBezTo>
                    <a:pt x="1298575" y="587875"/>
                    <a:pt x="1283494" y="606131"/>
                    <a:pt x="1300163" y="578350"/>
                  </a:cubicBezTo>
                  <a:cubicBezTo>
                    <a:pt x="1316832" y="550569"/>
                    <a:pt x="1340644" y="462462"/>
                    <a:pt x="1357313" y="416425"/>
                  </a:cubicBezTo>
                  <a:cubicBezTo>
                    <a:pt x="1373982" y="370387"/>
                    <a:pt x="1389856" y="330700"/>
                    <a:pt x="1400175" y="302125"/>
                  </a:cubicBezTo>
                  <a:cubicBezTo>
                    <a:pt x="1410494" y="273550"/>
                    <a:pt x="1411288" y="269581"/>
                    <a:pt x="1419225" y="244975"/>
                  </a:cubicBezTo>
                  <a:cubicBezTo>
                    <a:pt x="1427162" y="220369"/>
                    <a:pt x="1430338" y="171157"/>
                    <a:pt x="1447800" y="154488"/>
                  </a:cubicBezTo>
                  <a:cubicBezTo>
                    <a:pt x="1465262" y="137819"/>
                    <a:pt x="1504156" y="151313"/>
                    <a:pt x="1524000" y="144963"/>
                  </a:cubicBezTo>
                  <a:cubicBezTo>
                    <a:pt x="1543844" y="138613"/>
                    <a:pt x="1557338" y="127500"/>
                    <a:pt x="1566863" y="116388"/>
                  </a:cubicBezTo>
                  <a:cubicBezTo>
                    <a:pt x="1576388" y="105275"/>
                    <a:pt x="1554163" y="91782"/>
                    <a:pt x="1581150" y="78288"/>
                  </a:cubicBezTo>
                  <a:cubicBezTo>
                    <a:pt x="1608138" y="64794"/>
                    <a:pt x="1695451" y="40981"/>
                    <a:pt x="1728788" y="35425"/>
                  </a:cubicBezTo>
                  <a:cubicBezTo>
                    <a:pt x="1762126" y="29869"/>
                    <a:pt x="1765300" y="48919"/>
                    <a:pt x="1781175" y="44950"/>
                  </a:cubicBezTo>
                  <a:cubicBezTo>
                    <a:pt x="1797050" y="40981"/>
                    <a:pt x="1808957" y="17169"/>
                    <a:pt x="1824038" y="11613"/>
                  </a:cubicBezTo>
                  <a:cubicBezTo>
                    <a:pt x="1839119" y="6057"/>
                    <a:pt x="1851819" y="13200"/>
                    <a:pt x="1871663" y="11613"/>
                  </a:cubicBezTo>
                  <a:cubicBezTo>
                    <a:pt x="1891507" y="10025"/>
                    <a:pt x="1923256" y="2882"/>
                    <a:pt x="1943100" y="2088"/>
                  </a:cubicBezTo>
                  <a:cubicBezTo>
                    <a:pt x="1962944" y="1294"/>
                    <a:pt x="1957388" y="-4262"/>
                    <a:pt x="1990725" y="6850"/>
                  </a:cubicBezTo>
                  <a:cubicBezTo>
                    <a:pt x="2024062" y="17962"/>
                    <a:pt x="2083594" y="38601"/>
                    <a:pt x="2143125" y="68763"/>
                  </a:cubicBezTo>
                  <a:cubicBezTo>
                    <a:pt x="2202656" y="98925"/>
                    <a:pt x="2305051" y="167188"/>
                    <a:pt x="2347913" y="187825"/>
                  </a:cubicBezTo>
                  <a:cubicBezTo>
                    <a:pt x="2390775" y="208462"/>
                    <a:pt x="2383631" y="190207"/>
                    <a:pt x="2400300" y="192588"/>
                  </a:cubicBezTo>
                  <a:cubicBezTo>
                    <a:pt x="2416969" y="194969"/>
                    <a:pt x="2436019" y="204494"/>
                    <a:pt x="2447925" y="202113"/>
                  </a:cubicBezTo>
                  <a:cubicBezTo>
                    <a:pt x="2459831" y="199732"/>
                    <a:pt x="2471738" y="178300"/>
                    <a:pt x="2471738" y="178300"/>
                  </a:cubicBezTo>
                  <a:cubicBezTo>
                    <a:pt x="2478882" y="172744"/>
                    <a:pt x="2484835" y="170759"/>
                    <a:pt x="2490788" y="168775"/>
                  </a:cubicBezTo>
                </a:path>
              </a:pathLst>
            </a:cu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10057EE-93FE-D1D2-1F1C-181DED64B1DE}"/>
                </a:ext>
              </a:extLst>
            </p:cNvPr>
            <p:cNvGrpSpPr/>
            <p:nvPr/>
          </p:nvGrpSpPr>
          <p:grpSpPr>
            <a:xfrm>
              <a:off x="12092662" y="3922704"/>
              <a:ext cx="889621" cy="439030"/>
              <a:chOff x="6694985" y="3881138"/>
              <a:chExt cx="889621" cy="439030"/>
            </a:xfrm>
          </p:grpSpPr>
          <p:sp>
            <p:nvSpPr>
              <p:cNvPr id="153" name="Rectángulo 152">
                <a:extLst>
                  <a:ext uri="{FF2B5EF4-FFF2-40B4-BE49-F238E27FC236}">
                    <a16:creationId xmlns:a16="http://schemas.microsoft.com/office/drawing/2014/main" id="{87198C33-B330-78D9-81DF-987F89CBEA9F}"/>
                  </a:ext>
                </a:extLst>
              </p:cNvPr>
              <p:cNvSpPr/>
              <p:nvPr/>
            </p:nvSpPr>
            <p:spPr>
              <a:xfrm>
                <a:off x="6694985" y="3881138"/>
                <a:ext cx="889621" cy="4390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4" name="Grupo 153">
                <a:extLst>
                  <a:ext uri="{FF2B5EF4-FFF2-40B4-BE49-F238E27FC236}">
                    <a16:creationId xmlns:a16="http://schemas.microsoft.com/office/drawing/2014/main" id="{F5432F06-16D3-B84B-DE58-A85137433D3A}"/>
                  </a:ext>
                </a:extLst>
              </p:cNvPr>
              <p:cNvGrpSpPr/>
              <p:nvPr/>
            </p:nvGrpSpPr>
            <p:grpSpPr>
              <a:xfrm>
                <a:off x="6726561" y="3892640"/>
                <a:ext cx="828247" cy="402302"/>
                <a:chOff x="29773" y="9767"/>
                <a:chExt cx="780948" cy="341630"/>
              </a:xfrm>
            </p:grpSpPr>
            <p:sp>
              <p:nvSpPr>
                <p:cNvPr id="155" name="Rectángulo 154">
                  <a:extLst>
                    <a:ext uri="{FF2B5EF4-FFF2-40B4-BE49-F238E27FC236}">
                      <a16:creationId xmlns:a16="http://schemas.microsoft.com/office/drawing/2014/main" id="{499F7D5E-FE07-B6EA-0A76-1D79BBA57C05}"/>
                    </a:ext>
                  </a:extLst>
                </p:cNvPr>
                <p:cNvSpPr/>
                <p:nvPr/>
              </p:nvSpPr>
              <p:spPr>
                <a:xfrm>
                  <a:off x="29773" y="9767"/>
                  <a:ext cx="780948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SIMBOLOGIA</a:t>
                  </a:r>
                </a:p>
              </p:txBody>
            </p:sp>
            <p:sp>
              <p:nvSpPr>
                <p:cNvPr id="156" name="Rectángulo redondeado 155">
                  <a:extLst>
                    <a:ext uri="{FF2B5EF4-FFF2-40B4-BE49-F238E27FC236}">
                      <a16:creationId xmlns:a16="http://schemas.microsoft.com/office/drawing/2014/main" id="{30F25221-6C5C-8E68-16C6-2EB70DFD7177}"/>
                    </a:ext>
                  </a:extLst>
                </p:cNvPr>
                <p:cNvSpPr/>
                <p:nvPr/>
              </p:nvSpPr>
              <p:spPr>
                <a:xfrm>
                  <a:off x="29773" y="75271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Elipse 156">
                  <a:extLst>
                    <a:ext uri="{FF2B5EF4-FFF2-40B4-BE49-F238E27FC236}">
                      <a16:creationId xmlns:a16="http://schemas.microsoft.com/office/drawing/2014/main" id="{322A43AA-6A70-8A96-0143-EE4CB924DC14}"/>
                    </a:ext>
                  </a:extLst>
                </p:cNvPr>
                <p:cNvSpPr/>
                <p:nvPr/>
              </p:nvSpPr>
              <p:spPr>
                <a:xfrm>
                  <a:off x="110712" y="91518"/>
                  <a:ext cx="51618" cy="4260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ángulo 157">
                  <a:extLst>
                    <a:ext uri="{FF2B5EF4-FFF2-40B4-BE49-F238E27FC236}">
                      <a16:creationId xmlns:a16="http://schemas.microsoft.com/office/drawing/2014/main" id="{94F4BF02-7A23-31B7-EE23-3E0330A4F697}"/>
                    </a:ext>
                  </a:extLst>
                </p:cNvPr>
                <p:cNvSpPr/>
                <p:nvPr/>
              </p:nvSpPr>
              <p:spPr>
                <a:xfrm>
                  <a:off x="48600" y="160062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ángulo 158">
                  <a:extLst>
                    <a:ext uri="{FF2B5EF4-FFF2-40B4-BE49-F238E27FC236}">
                      <a16:creationId xmlns:a16="http://schemas.microsoft.com/office/drawing/2014/main" id="{21281454-AE61-7530-9ACC-8438808205F6}"/>
                    </a:ext>
                  </a:extLst>
                </p:cNvPr>
                <p:cNvSpPr/>
                <p:nvPr/>
              </p:nvSpPr>
              <p:spPr>
                <a:xfrm>
                  <a:off x="48600" y="227762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ángulo 159">
                  <a:extLst>
                    <a:ext uri="{FF2B5EF4-FFF2-40B4-BE49-F238E27FC236}">
                      <a16:creationId xmlns:a16="http://schemas.microsoft.com/office/drawing/2014/main" id="{B6D7F47E-2137-7D4A-F09D-0CCC43001F4C}"/>
                    </a:ext>
                  </a:extLst>
                </p:cNvPr>
                <p:cNvSpPr/>
                <p:nvPr/>
              </p:nvSpPr>
              <p:spPr>
                <a:xfrm>
                  <a:off x="48600" y="300338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ángulo 160">
                  <a:extLst>
                    <a:ext uri="{FF2B5EF4-FFF2-40B4-BE49-F238E27FC236}">
                      <a16:creationId xmlns:a16="http://schemas.microsoft.com/office/drawing/2014/main" id="{75029B17-37F3-EE6F-EECE-66A2A2D3BD9A}"/>
                    </a:ext>
                  </a:extLst>
                </p:cNvPr>
                <p:cNvSpPr/>
                <p:nvPr/>
              </p:nvSpPr>
              <p:spPr>
                <a:xfrm>
                  <a:off x="212315" y="80912"/>
                  <a:ext cx="438414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POBLACIÓN</a:t>
                  </a:r>
                </a:p>
              </p:txBody>
            </p:sp>
            <p:sp>
              <p:nvSpPr>
                <p:cNvPr id="162" name="Rectángulo 161">
                  <a:extLst>
                    <a:ext uri="{FF2B5EF4-FFF2-40B4-BE49-F238E27FC236}">
                      <a16:creationId xmlns:a16="http://schemas.microsoft.com/office/drawing/2014/main" id="{703EB645-0936-7127-06E0-27CD8C4AFB1C}"/>
                    </a:ext>
                  </a:extLst>
                </p:cNvPr>
                <p:cNvSpPr/>
                <p:nvPr/>
              </p:nvSpPr>
              <p:spPr>
                <a:xfrm>
                  <a:off x="210354" y="152410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MODERNIZADO</a:t>
                  </a:r>
                </a:p>
              </p:txBody>
            </p:sp>
            <p:sp>
              <p:nvSpPr>
                <p:cNvPr id="163" name="Rectángulo 162">
                  <a:extLst>
                    <a:ext uri="{FF2B5EF4-FFF2-40B4-BE49-F238E27FC236}">
                      <a16:creationId xmlns:a16="http://schemas.microsoft.com/office/drawing/2014/main" id="{A9930148-9E82-C281-BBC1-07C48273F849}"/>
                    </a:ext>
                  </a:extLst>
                </p:cNvPr>
                <p:cNvSpPr/>
                <p:nvPr/>
              </p:nvSpPr>
              <p:spPr>
                <a:xfrm>
                  <a:off x="211385" y="218561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EN PROCESO</a:t>
                  </a:r>
                </a:p>
              </p:txBody>
            </p:sp>
            <p:sp>
              <p:nvSpPr>
                <p:cNvPr id="164" name="Rectángulo 163">
                  <a:extLst>
                    <a:ext uri="{FF2B5EF4-FFF2-40B4-BE49-F238E27FC236}">
                      <a16:creationId xmlns:a16="http://schemas.microsoft.com/office/drawing/2014/main" id="{9C41E441-BA7E-C7BF-6BF6-CA1096309BB5}"/>
                    </a:ext>
                  </a:extLst>
                </p:cNvPr>
                <p:cNvSpPr/>
                <p:nvPr/>
              </p:nvSpPr>
              <p:spPr>
                <a:xfrm>
                  <a:off x="211298" y="288842"/>
                  <a:ext cx="599423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POR MODERNIZAR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39512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Comunicaciones 202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3078</TotalTime>
  <Words>212</Words>
  <Application>Microsoft Office PowerPoint</Application>
  <PresentationFormat>Panorámica</PresentationFormat>
  <Paragraphs>55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</vt:lpstr>
      <vt:lpstr>Arial</vt:lpstr>
      <vt:lpstr>Montserrat SemiBold</vt:lpstr>
      <vt:lpstr>Calibri</vt:lpstr>
      <vt:lpstr>Tema de Office</vt:lpstr>
      <vt:lpstr>1_TemaComunicaciones 2021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140</cp:revision>
  <cp:lastPrinted>2023-02-10T01:53:16Z</cp:lastPrinted>
  <dcterms:created xsi:type="dcterms:W3CDTF">2018-12-04T03:27:02Z</dcterms:created>
  <dcterms:modified xsi:type="dcterms:W3CDTF">2023-05-23T18:49:18Z</dcterms:modified>
</cp:coreProperties>
</file>